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7" r:id="rId1"/>
  </p:sldMasterIdLst>
  <p:notesMasterIdLst>
    <p:notesMasterId r:id="rId15"/>
  </p:notesMasterIdLst>
  <p:sldIdLst>
    <p:sldId id="256" r:id="rId2"/>
    <p:sldId id="257" r:id="rId3"/>
    <p:sldId id="272" r:id="rId4"/>
    <p:sldId id="261" r:id="rId5"/>
    <p:sldId id="260" r:id="rId6"/>
    <p:sldId id="269" r:id="rId7"/>
    <p:sldId id="266" r:id="rId8"/>
    <p:sldId id="267" r:id="rId9"/>
    <p:sldId id="268" r:id="rId10"/>
    <p:sldId id="265" r:id="rId11"/>
    <p:sldId id="273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 autoAdjust="0"/>
    <p:restoredTop sz="86326" autoAdjust="0"/>
  </p:normalViewPr>
  <p:slideViewPr>
    <p:cSldViewPr snapToGrid="0" snapToObjects="1">
      <p:cViewPr varScale="1">
        <p:scale>
          <a:sx n="108" d="100"/>
          <a:sy n="108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F2D3E-7947-BE4C-B9B0-31B246A58216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22854-37C2-8240-B6AE-AC9746BC1E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41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AD6EE87-EBD5-4F12-A48A-63ACA297AC8F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5141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22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10"/>
          </p:nvPr>
        </p:nvSpPr>
        <p:spPr>
          <a:xfrm>
            <a:off x="605190" y="6493009"/>
            <a:ext cx="1096793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4/21/2014</a:t>
            </a:r>
            <a:endParaRPr lang="en-US" dirty="0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11"/>
          </p:nvPr>
        </p:nvSpPr>
        <p:spPr>
          <a:xfrm>
            <a:off x="4130565" y="6493009"/>
            <a:ext cx="3920196" cy="2061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601" y="241300"/>
            <a:ext cx="10968567" cy="97366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609600" y="1839385"/>
            <a:ext cx="10962640" cy="4339167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133">
                <a:solidFill>
                  <a:schemeClr val="tx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80817" y="6493010"/>
            <a:ext cx="307985" cy="2061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1067">
                <a:solidFill>
                  <a:schemeClr val="accent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1" y="6477000"/>
            <a:ext cx="9072033" cy="203200"/>
          </a:xfrm>
        </p:spPr>
        <p:txBody>
          <a:bodyPr anchor="t"/>
          <a:lstStyle>
            <a:lvl1pPr>
              <a:defRPr sz="1067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09601" y="6223005"/>
            <a:ext cx="9072033" cy="203200"/>
          </a:xfrm>
        </p:spPr>
        <p:txBody>
          <a:bodyPr bIns="0" anchor="b"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31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61015F-7CC6-4D0A-9D87-873EA4C304CC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35286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735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258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6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16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5C68B11-C5A8-448C-8CE9-B1A273C79CFC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5159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7616CA0-919D-4A49-9C8A-62FDFB3A5183}" type="datetimeFigureOut">
              <a:rPr lang="en-US" smtClean="0"/>
              <a:t>11/2/15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425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6" Type="http://schemas.openxmlformats.org/officeDocument/2006/relationships/image" Target="../media/image37.png"/><Relationship Id="rId7" Type="http://schemas.openxmlformats.org/officeDocument/2006/relationships/image" Target="../media/image38.tiff"/><Relationship Id="rId8" Type="http://schemas.openxmlformats.org/officeDocument/2006/relationships/image" Target="../media/image39.tiff"/><Relationship Id="rId9" Type="http://schemas.openxmlformats.org/officeDocument/2006/relationships/image" Target="../media/image4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tiff"/><Relationship Id="rId10" Type="http://schemas.openxmlformats.org/officeDocument/2006/relationships/image" Target="../media/image23.tiff"/><Relationship Id="rId11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cap="none" noProof="0" dirty="0" smtClean="0"/>
              <a:t>La</a:t>
            </a:r>
            <a:br>
              <a:rPr lang="es-AR" cap="none" noProof="0" dirty="0" smtClean="0"/>
            </a:br>
            <a:r>
              <a:rPr lang="es-AR" cap="none" noProof="0" dirty="0" smtClean="0"/>
              <a:t>CasaC</a:t>
            </a:r>
            <a:endParaRPr lang="es-AR" cap="non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noProof="0" dirty="0" smtClean="0"/>
              <a:t>Programando UNa casa cómoda, eficiente y segura</a:t>
            </a:r>
            <a:endParaRPr lang="es-AR" noProof="0" dirty="0"/>
          </a:p>
        </p:txBody>
      </p:sp>
      <p:sp>
        <p:nvSpPr>
          <p:cNvPr id="4" name="Freeform 3"/>
          <p:cNvSpPr/>
          <p:nvPr/>
        </p:nvSpPr>
        <p:spPr>
          <a:xfrm>
            <a:off x="7180730" y="3939988"/>
            <a:ext cx="1021976" cy="617212"/>
          </a:xfrm>
          <a:custGeom>
            <a:avLst/>
            <a:gdLst>
              <a:gd name="connsiteX0" fmla="*/ 0 w 887506"/>
              <a:gd name="connsiteY0" fmla="*/ 1129553 h 1129553"/>
              <a:gd name="connsiteX1" fmla="*/ 174812 w 887506"/>
              <a:gd name="connsiteY1" fmla="*/ 847164 h 1129553"/>
              <a:gd name="connsiteX2" fmla="*/ 242047 w 887506"/>
              <a:gd name="connsiteY2" fmla="*/ 712694 h 1129553"/>
              <a:gd name="connsiteX3" fmla="*/ 322730 w 887506"/>
              <a:gd name="connsiteY3" fmla="*/ 591670 h 1129553"/>
              <a:gd name="connsiteX4" fmla="*/ 430306 w 887506"/>
              <a:gd name="connsiteY4" fmla="*/ 443753 h 1129553"/>
              <a:gd name="connsiteX5" fmla="*/ 470647 w 887506"/>
              <a:gd name="connsiteY5" fmla="*/ 389964 h 1129553"/>
              <a:gd name="connsiteX6" fmla="*/ 712694 w 887506"/>
              <a:gd name="connsiteY6" fmla="*/ 174811 h 1129553"/>
              <a:gd name="connsiteX7" fmla="*/ 753036 w 887506"/>
              <a:gd name="connsiteY7" fmla="*/ 121023 h 1129553"/>
              <a:gd name="connsiteX8" fmla="*/ 833718 w 887506"/>
              <a:gd name="connsiteY8" fmla="*/ 53788 h 1129553"/>
              <a:gd name="connsiteX9" fmla="*/ 874059 w 887506"/>
              <a:gd name="connsiteY9" fmla="*/ 13447 h 1129553"/>
              <a:gd name="connsiteX10" fmla="*/ 887506 w 887506"/>
              <a:gd name="connsiteY10" fmla="*/ 0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7506" h="1129553">
                <a:moveTo>
                  <a:pt x="0" y="1129553"/>
                </a:moveTo>
                <a:cubicBezTo>
                  <a:pt x="115081" y="870623"/>
                  <a:pt x="-24458" y="1160304"/>
                  <a:pt x="174812" y="847164"/>
                </a:cubicBezTo>
                <a:cubicBezTo>
                  <a:pt x="201717" y="804885"/>
                  <a:pt x="216938" y="756064"/>
                  <a:pt x="242047" y="712694"/>
                </a:cubicBezTo>
                <a:cubicBezTo>
                  <a:pt x="266339" y="670734"/>
                  <a:pt x="296512" y="632454"/>
                  <a:pt x="322730" y="591670"/>
                </a:cubicBezTo>
                <a:cubicBezTo>
                  <a:pt x="412564" y="451929"/>
                  <a:pt x="304171" y="601422"/>
                  <a:pt x="430306" y="443753"/>
                </a:cubicBezTo>
                <a:cubicBezTo>
                  <a:pt x="444307" y="426252"/>
                  <a:pt x="455445" y="406432"/>
                  <a:pt x="470647" y="389964"/>
                </a:cubicBezTo>
                <a:cubicBezTo>
                  <a:pt x="703688" y="137503"/>
                  <a:pt x="478665" y="389338"/>
                  <a:pt x="712694" y="174811"/>
                </a:cubicBezTo>
                <a:cubicBezTo>
                  <a:pt x="729215" y="159667"/>
                  <a:pt x="738450" y="138039"/>
                  <a:pt x="753036" y="121023"/>
                </a:cubicBezTo>
                <a:cubicBezTo>
                  <a:pt x="811967" y="52271"/>
                  <a:pt x="771467" y="105664"/>
                  <a:pt x="833718" y="53788"/>
                </a:cubicBezTo>
                <a:cubicBezTo>
                  <a:pt x="848327" y="41614"/>
                  <a:pt x="860612" y="26894"/>
                  <a:pt x="874059" y="13447"/>
                </a:cubicBezTo>
                <a:lnTo>
                  <a:pt x="887506" y="0"/>
                </a:lnTo>
              </a:path>
            </a:pathLst>
          </a:custGeom>
          <a:ln w="15240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851" y="2674323"/>
            <a:ext cx="3807210" cy="923901"/>
          </a:xfrm>
        </p:spPr>
        <p:txBody>
          <a:bodyPr/>
          <a:lstStyle/>
          <a:p>
            <a:r>
              <a:rPr lang="es-AR" noProof="0" dirty="0" smtClean="0"/>
              <a:t>Preguntas?</a:t>
            </a:r>
            <a:endParaRPr lang="es-AR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514" y="1266329"/>
            <a:ext cx="2283187" cy="4288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211" y="1225426"/>
            <a:ext cx="2337505" cy="43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249" y="154880"/>
            <a:ext cx="3154171" cy="65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Qu</a:t>
            </a:r>
            <a:r>
              <a:rPr lang="en-US" noProof="0" dirty="0" err="1" smtClean="0"/>
              <a:t>é</a:t>
            </a:r>
            <a:r>
              <a:rPr lang="es-AR" noProof="0" dirty="0" smtClean="0"/>
              <a:t> </a:t>
            </a:r>
            <a:r>
              <a:rPr lang="es-AR" noProof="0" dirty="0" smtClean="0"/>
              <a:t>no tiene una computadora?</a:t>
            </a:r>
            <a:endParaRPr lang="es-AR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1857" y="1336712"/>
            <a:ext cx="2670562" cy="2000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149" y="1197651"/>
            <a:ext cx="2000277" cy="2050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696" y="1152292"/>
            <a:ext cx="2061056" cy="2088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0908">
            <a:off x="7214279" y="3773360"/>
            <a:ext cx="2400013" cy="1797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97058">
            <a:off x="7880179" y="1544687"/>
            <a:ext cx="3643395" cy="1475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3800" y="3788241"/>
            <a:ext cx="2622720" cy="18804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251" y="3639154"/>
            <a:ext cx="2086020" cy="2086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376" y="4033608"/>
            <a:ext cx="2520363" cy="163507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561754" y="5925316"/>
            <a:ext cx="9558169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Si alguien lo </a:t>
            </a:r>
            <a:r>
              <a:rPr lang="es-AR" sz="2800" dirty="0" smtClean="0"/>
              <a:t>programa, </a:t>
            </a:r>
            <a:r>
              <a:rPr lang="es-AR" sz="2800" dirty="0" smtClean="0"/>
              <a:t>entonces es una computadora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3572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El micro-controlador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3345374" cy="3593591"/>
          </a:xfrm>
        </p:spPr>
        <p:txBody>
          <a:bodyPr/>
          <a:lstStyle/>
          <a:p>
            <a:r>
              <a:rPr lang="es-AR" noProof="0" dirty="0" smtClean="0"/>
              <a:t>Es una computadora en un solo chip. </a:t>
            </a:r>
          </a:p>
          <a:p>
            <a:r>
              <a:rPr lang="es-AR" noProof="0" dirty="0" smtClean="0"/>
              <a:t>Tiene menos capacidad</a:t>
            </a:r>
          </a:p>
          <a:p>
            <a:pPr lvl="1"/>
            <a:r>
              <a:rPr lang="es-AR" noProof="0" dirty="0" smtClean="0"/>
              <a:t>Menos memoria</a:t>
            </a:r>
          </a:p>
          <a:p>
            <a:pPr lvl="1"/>
            <a:r>
              <a:rPr lang="es-AR" noProof="0" dirty="0" smtClean="0"/>
              <a:t>M</a:t>
            </a:r>
            <a:r>
              <a:rPr lang="en-US" noProof="0" dirty="0" err="1" smtClean="0"/>
              <a:t>á</a:t>
            </a:r>
            <a:r>
              <a:rPr lang="es-AR" noProof="0" dirty="0" smtClean="0"/>
              <a:t>s </a:t>
            </a:r>
            <a:r>
              <a:rPr lang="es-AR" noProof="0" dirty="0" smtClean="0"/>
              <a:t>lento</a:t>
            </a:r>
          </a:p>
          <a:p>
            <a:r>
              <a:rPr lang="es-AR" noProof="0" dirty="0" smtClean="0"/>
              <a:t>Cuesta menos de $5</a:t>
            </a:r>
            <a:endParaRPr lang="es-AR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486" y="1523373"/>
            <a:ext cx="2562445" cy="1244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333" y="3909240"/>
            <a:ext cx="1933513" cy="1450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574" y="2012638"/>
            <a:ext cx="3293720" cy="3200148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9535243">
            <a:off x="7724269" y="2301972"/>
            <a:ext cx="1177447" cy="65870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09865">
            <a:off x="8070676" y="4065597"/>
            <a:ext cx="1177447" cy="65870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Mi historia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9" y="2286001"/>
            <a:ext cx="7614248" cy="3593591"/>
          </a:xfrm>
        </p:spPr>
        <p:txBody>
          <a:bodyPr/>
          <a:lstStyle/>
          <a:p>
            <a:r>
              <a:rPr lang="es-AR" noProof="0" dirty="0" smtClean="0"/>
              <a:t>Empecé a programar a los ocho años</a:t>
            </a:r>
          </a:p>
          <a:p>
            <a:endParaRPr lang="es-AR" noProof="0" dirty="0" smtClean="0"/>
          </a:p>
          <a:p>
            <a:r>
              <a:rPr lang="es-AR" noProof="0" dirty="0" smtClean="0"/>
              <a:t>Me di cuenta que programar era construir….. Nunca </a:t>
            </a:r>
            <a:r>
              <a:rPr lang="es-AR" noProof="0" dirty="0" smtClean="0"/>
              <a:t>m</a:t>
            </a:r>
            <a:r>
              <a:rPr lang="en-US" noProof="0" dirty="0" err="1" smtClean="0"/>
              <a:t>á</a:t>
            </a:r>
            <a:r>
              <a:rPr lang="es-AR" noProof="0" dirty="0" smtClean="0"/>
              <a:t>s dej</a:t>
            </a:r>
            <a:r>
              <a:rPr lang="en-US" noProof="0" dirty="0" err="1" smtClean="0"/>
              <a:t>é</a:t>
            </a:r>
            <a:r>
              <a:rPr lang="es-AR" noProof="0" dirty="0" smtClean="0"/>
              <a:t> </a:t>
            </a:r>
            <a:r>
              <a:rPr lang="es-AR" noProof="0" dirty="0" smtClean="0"/>
              <a:t>de construir</a:t>
            </a:r>
          </a:p>
          <a:p>
            <a:endParaRPr lang="es-AR" noProof="0" dirty="0" smtClean="0"/>
          </a:p>
          <a:p>
            <a:r>
              <a:rPr lang="es-AR" noProof="0" dirty="0" smtClean="0"/>
              <a:t>Los últimos 5 años estuvimos diseñando, construyendo y programando una casa</a:t>
            </a:r>
          </a:p>
          <a:p>
            <a:endParaRPr lang="es-AR" noProof="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57669">
            <a:off x="5340614" y="381369"/>
            <a:ext cx="2470839" cy="13659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4607">
            <a:off x="7412883" y="162265"/>
            <a:ext cx="2087094" cy="1908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4099">
            <a:off x="8597879" y="229307"/>
            <a:ext cx="2857640" cy="156277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4528">
            <a:off x="9405410" y="780795"/>
            <a:ext cx="2388200" cy="1792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8057" y="5370616"/>
            <a:ext cx="1500177" cy="1125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062" y="5863615"/>
            <a:ext cx="1290448" cy="854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79961">
            <a:off x="10473027" y="1360425"/>
            <a:ext cx="1611634" cy="1208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67537">
            <a:off x="9777634" y="2498881"/>
            <a:ext cx="2083048" cy="1305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81058">
            <a:off x="10222986" y="3466003"/>
            <a:ext cx="1710760" cy="11594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80994">
            <a:off x="8959762" y="4184787"/>
            <a:ext cx="1484443" cy="144971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5884" y="4793255"/>
            <a:ext cx="1291400" cy="38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5400" dirty="0" err="1" smtClean="0"/>
              <a:t>Qu</a:t>
            </a:r>
            <a:r>
              <a:rPr lang="en-US" sz="5400" dirty="0" err="1" smtClean="0"/>
              <a:t>É</a:t>
            </a:r>
            <a:r>
              <a:rPr lang="es-ES_tradnl" sz="5400" dirty="0" smtClean="0"/>
              <a:t> se </a:t>
            </a:r>
            <a:r>
              <a:rPr lang="es-ES_tradnl" sz="5400" dirty="0" err="1" smtClean="0"/>
              <a:t>imaginaN</a:t>
            </a:r>
            <a:r>
              <a:rPr lang="es-ES_tradnl" sz="5400" dirty="0" smtClean="0"/>
              <a:t> cuando piensan en una computadora en el hogar?</a:t>
            </a:r>
            <a:endParaRPr lang="es-ES_tradnl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7" y="382385"/>
            <a:ext cx="10303013" cy="1492132"/>
          </a:xfrm>
        </p:spPr>
        <p:txBody>
          <a:bodyPr/>
          <a:lstStyle/>
          <a:p>
            <a:r>
              <a:rPr lang="es-AR" cap="none" dirty="0" smtClean="0"/>
              <a:t>LAS COMPUTADORAS</a:t>
            </a:r>
            <a:r>
              <a:rPr lang="es-AR" cap="none" dirty="0" smtClean="0"/>
              <a:t> EN EL HOGAR</a:t>
            </a:r>
            <a:endParaRPr 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294" y="1624404"/>
            <a:ext cx="1552240" cy="3316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150" y="2286001"/>
            <a:ext cx="4650441" cy="1977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866" y="1550668"/>
            <a:ext cx="2154464" cy="361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1678" y="5047989"/>
            <a:ext cx="2238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Microondas:</a:t>
            </a:r>
          </a:p>
          <a:p>
            <a:pPr marL="173038" lvl="1"/>
            <a:r>
              <a:rPr lang="es-AR" sz="1600" i="1" dirty="0" smtClean="0"/>
              <a:t>Prender y apagar el magnetrón por X minutos</a:t>
            </a:r>
            <a:endParaRPr lang="es-AR" sz="16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517150" y="4351843"/>
            <a:ext cx="4435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Lavarropas</a:t>
            </a:r>
          </a:p>
          <a:p>
            <a:pPr marL="236538" lvl="1"/>
            <a:r>
              <a:rPr lang="es-AR" sz="1600" i="1" dirty="0" smtClean="0"/>
              <a:t>Secuenciar entrada de agua, jabón y girar tambor (con distintas velocidades)</a:t>
            </a:r>
            <a:endParaRPr lang="es-AR" sz="1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167591" y="5294211"/>
            <a:ext cx="2917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Heladera</a:t>
            </a:r>
          </a:p>
          <a:p>
            <a:pPr marL="285750" lvl="1"/>
            <a:r>
              <a:rPr lang="es-AR" sz="1600" i="1" dirty="0" smtClean="0"/>
              <a:t>Sensar temperatura y prender compresor</a:t>
            </a:r>
            <a:endParaRPr lang="es-AR" sz="1600" i="1" dirty="0"/>
          </a:p>
        </p:txBody>
      </p:sp>
      <p:sp>
        <p:nvSpPr>
          <p:cNvPr id="11" name="Freeform 10"/>
          <p:cNvSpPr/>
          <p:nvPr/>
        </p:nvSpPr>
        <p:spPr>
          <a:xfrm>
            <a:off x="2000650" y="2111634"/>
            <a:ext cx="1070225" cy="680872"/>
          </a:xfrm>
          <a:custGeom>
            <a:avLst/>
            <a:gdLst>
              <a:gd name="connsiteX0" fmla="*/ 942375 w 1228189"/>
              <a:gd name="connsiteY0" fmla="*/ 107577 h 753036"/>
              <a:gd name="connsiteX1" fmla="*/ 754116 w 1228189"/>
              <a:gd name="connsiteY1" fmla="*/ 94130 h 753036"/>
              <a:gd name="connsiteX2" fmla="*/ 686881 w 1228189"/>
              <a:gd name="connsiteY2" fmla="*/ 67236 h 753036"/>
              <a:gd name="connsiteX3" fmla="*/ 552411 w 1228189"/>
              <a:gd name="connsiteY3" fmla="*/ 40342 h 753036"/>
              <a:gd name="connsiteX4" fmla="*/ 498622 w 1228189"/>
              <a:gd name="connsiteY4" fmla="*/ 26895 h 753036"/>
              <a:gd name="connsiteX5" fmla="*/ 404493 w 1228189"/>
              <a:gd name="connsiteY5" fmla="*/ 0 h 753036"/>
              <a:gd name="connsiteX6" fmla="*/ 122105 w 1228189"/>
              <a:gd name="connsiteY6" fmla="*/ 13448 h 753036"/>
              <a:gd name="connsiteX7" fmla="*/ 95211 w 1228189"/>
              <a:gd name="connsiteY7" fmla="*/ 53789 h 753036"/>
              <a:gd name="connsiteX8" fmla="*/ 27975 w 1228189"/>
              <a:gd name="connsiteY8" fmla="*/ 161365 h 753036"/>
              <a:gd name="connsiteX9" fmla="*/ 27975 w 1228189"/>
              <a:gd name="connsiteY9" fmla="*/ 551330 h 753036"/>
              <a:gd name="connsiteX10" fmla="*/ 41422 w 1228189"/>
              <a:gd name="connsiteY10" fmla="*/ 591671 h 753036"/>
              <a:gd name="connsiteX11" fmla="*/ 81764 w 1228189"/>
              <a:gd name="connsiteY11" fmla="*/ 632012 h 753036"/>
              <a:gd name="connsiteX12" fmla="*/ 202787 w 1228189"/>
              <a:gd name="connsiteY12" fmla="*/ 699248 h 753036"/>
              <a:gd name="connsiteX13" fmla="*/ 310364 w 1228189"/>
              <a:gd name="connsiteY13" fmla="*/ 712695 h 753036"/>
              <a:gd name="connsiteX14" fmla="*/ 471728 w 1228189"/>
              <a:gd name="connsiteY14" fmla="*/ 739589 h 753036"/>
              <a:gd name="connsiteX15" fmla="*/ 579305 w 1228189"/>
              <a:gd name="connsiteY15" fmla="*/ 753036 h 753036"/>
              <a:gd name="connsiteX16" fmla="*/ 996164 w 1228189"/>
              <a:gd name="connsiteY16" fmla="*/ 739589 h 753036"/>
              <a:gd name="connsiteX17" fmla="*/ 1144081 w 1228189"/>
              <a:gd name="connsiteY17" fmla="*/ 658906 h 753036"/>
              <a:gd name="connsiteX18" fmla="*/ 1184422 w 1228189"/>
              <a:gd name="connsiteY18" fmla="*/ 632012 h 753036"/>
              <a:gd name="connsiteX19" fmla="*/ 1211316 w 1228189"/>
              <a:gd name="connsiteY19" fmla="*/ 591671 h 753036"/>
              <a:gd name="connsiteX20" fmla="*/ 1211316 w 1228189"/>
              <a:gd name="connsiteY20" fmla="*/ 376518 h 753036"/>
              <a:gd name="connsiteX21" fmla="*/ 1197869 w 1228189"/>
              <a:gd name="connsiteY21" fmla="*/ 322730 h 753036"/>
              <a:gd name="connsiteX22" fmla="*/ 1157528 w 1228189"/>
              <a:gd name="connsiteY22" fmla="*/ 242048 h 753036"/>
              <a:gd name="connsiteX23" fmla="*/ 1076846 w 1228189"/>
              <a:gd name="connsiteY23" fmla="*/ 188259 h 753036"/>
              <a:gd name="connsiteX24" fmla="*/ 969269 w 1228189"/>
              <a:gd name="connsiteY24" fmla="*/ 147918 h 753036"/>
              <a:gd name="connsiteX25" fmla="*/ 902034 w 1228189"/>
              <a:gd name="connsiteY25" fmla="*/ 147918 h 7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28189" h="753036">
                <a:moveTo>
                  <a:pt x="942375" y="107577"/>
                </a:moveTo>
                <a:cubicBezTo>
                  <a:pt x="879622" y="103095"/>
                  <a:pt x="816259" y="103942"/>
                  <a:pt x="754116" y="94130"/>
                </a:cubicBezTo>
                <a:cubicBezTo>
                  <a:pt x="730273" y="90365"/>
                  <a:pt x="710204" y="73455"/>
                  <a:pt x="686881" y="67236"/>
                </a:cubicBezTo>
                <a:cubicBezTo>
                  <a:pt x="642713" y="55458"/>
                  <a:pt x="596757" y="51428"/>
                  <a:pt x="552411" y="40342"/>
                </a:cubicBezTo>
                <a:cubicBezTo>
                  <a:pt x="534481" y="35860"/>
                  <a:pt x="516392" y="31972"/>
                  <a:pt x="498622" y="26895"/>
                </a:cubicBezTo>
                <a:cubicBezTo>
                  <a:pt x="363531" y="-11702"/>
                  <a:pt x="572711" y="42058"/>
                  <a:pt x="404493" y="0"/>
                </a:cubicBezTo>
                <a:cubicBezTo>
                  <a:pt x="310364" y="4483"/>
                  <a:pt x="214947" y="-2699"/>
                  <a:pt x="122105" y="13448"/>
                </a:cubicBezTo>
                <a:cubicBezTo>
                  <a:pt x="106183" y="16217"/>
                  <a:pt x="103229" y="39757"/>
                  <a:pt x="95211" y="53789"/>
                </a:cubicBezTo>
                <a:cubicBezTo>
                  <a:pt x="36144" y="157154"/>
                  <a:pt x="105106" y="58523"/>
                  <a:pt x="27975" y="161365"/>
                </a:cubicBezTo>
                <a:cubicBezTo>
                  <a:pt x="-21235" y="308996"/>
                  <a:pt x="4789" y="215126"/>
                  <a:pt x="27975" y="551330"/>
                </a:cubicBezTo>
                <a:cubicBezTo>
                  <a:pt x="28950" y="565471"/>
                  <a:pt x="33559" y="579877"/>
                  <a:pt x="41422" y="591671"/>
                </a:cubicBezTo>
                <a:cubicBezTo>
                  <a:pt x="51971" y="607494"/>
                  <a:pt x="67325" y="619636"/>
                  <a:pt x="81764" y="632012"/>
                </a:cubicBezTo>
                <a:cubicBezTo>
                  <a:pt x="120272" y="665019"/>
                  <a:pt x="151999" y="687527"/>
                  <a:pt x="202787" y="699248"/>
                </a:cubicBezTo>
                <a:cubicBezTo>
                  <a:pt x="238000" y="707374"/>
                  <a:pt x="274505" y="708213"/>
                  <a:pt x="310364" y="712695"/>
                </a:cubicBezTo>
                <a:cubicBezTo>
                  <a:pt x="390641" y="739454"/>
                  <a:pt x="332523" y="723212"/>
                  <a:pt x="471728" y="739589"/>
                </a:cubicBezTo>
                <a:lnTo>
                  <a:pt x="579305" y="753036"/>
                </a:lnTo>
                <a:cubicBezTo>
                  <a:pt x="718258" y="748554"/>
                  <a:pt x="857619" y="751134"/>
                  <a:pt x="996164" y="739589"/>
                </a:cubicBezTo>
                <a:cubicBezTo>
                  <a:pt x="1040621" y="735884"/>
                  <a:pt x="1114004" y="678958"/>
                  <a:pt x="1144081" y="658906"/>
                </a:cubicBezTo>
                <a:lnTo>
                  <a:pt x="1184422" y="632012"/>
                </a:lnTo>
                <a:cubicBezTo>
                  <a:pt x="1193387" y="618565"/>
                  <a:pt x="1204088" y="606126"/>
                  <a:pt x="1211316" y="591671"/>
                </a:cubicBezTo>
                <a:cubicBezTo>
                  <a:pt x="1244776" y="524752"/>
                  <a:pt x="1219543" y="446448"/>
                  <a:pt x="1211316" y="376518"/>
                </a:cubicBezTo>
                <a:cubicBezTo>
                  <a:pt x="1209157" y="358163"/>
                  <a:pt x="1202946" y="340500"/>
                  <a:pt x="1197869" y="322730"/>
                </a:cubicBezTo>
                <a:cubicBezTo>
                  <a:pt x="1190104" y="295553"/>
                  <a:pt x="1179979" y="261693"/>
                  <a:pt x="1157528" y="242048"/>
                </a:cubicBezTo>
                <a:cubicBezTo>
                  <a:pt x="1133203" y="220763"/>
                  <a:pt x="1103740" y="206189"/>
                  <a:pt x="1076846" y="188259"/>
                </a:cubicBezTo>
                <a:cubicBezTo>
                  <a:pt x="1027856" y="155598"/>
                  <a:pt x="1037690" y="154760"/>
                  <a:pt x="969269" y="147918"/>
                </a:cubicBezTo>
                <a:cubicBezTo>
                  <a:pt x="946969" y="145688"/>
                  <a:pt x="924446" y="147918"/>
                  <a:pt x="902034" y="147918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Freeform 11"/>
          <p:cNvSpPr/>
          <p:nvPr/>
        </p:nvSpPr>
        <p:spPr>
          <a:xfrm>
            <a:off x="5629715" y="3670971"/>
            <a:ext cx="1070225" cy="680872"/>
          </a:xfrm>
          <a:custGeom>
            <a:avLst/>
            <a:gdLst>
              <a:gd name="connsiteX0" fmla="*/ 942375 w 1228189"/>
              <a:gd name="connsiteY0" fmla="*/ 107577 h 753036"/>
              <a:gd name="connsiteX1" fmla="*/ 754116 w 1228189"/>
              <a:gd name="connsiteY1" fmla="*/ 94130 h 753036"/>
              <a:gd name="connsiteX2" fmla="*/ 686881 w 1228189"/>
              <a:gd name="connsiteY2" fmla="*/ 67236 h 753036"/>
              <a:gd name="connsiteX3" fmla="*/ 552411 w 1228189"/>
              <a:gd name="connsiteY3" fmla="*/ 40342 h 753036"/>
              <a:gd name="connsiteX4" fmla="*/ 498622 w 1228189"/>
              <a:gd name="connsiteY4" fmla="*/ 26895 h 753036"/>
              <a:gd name="connsiteX5" fmla="*/ 404493 w 1228189"/>
              <a:gd name="connsiteY5" fmla="*/ 0 h 753036"/>
              <a:gd name="connsiteX6" fmla="*/ 122105 w 1228189"/>
              <a:gd name="connsiteY6" fmla="*/ 13448 h 753036"/>
              <a:gd name="connsiteX7" fmla="*/ 95211 w 1228189"/>
              <a:gd name="connsiteY7" fmla="*/ 53789 h 753036"/>
              <a:gd name="connsiteX8" fmla="*/ 27975 w 1228189"/>
              <a:gd name="connsiteY8" fmla="*/ 161365 h 753036"/>
              <a:gd name="connsiteX9" fmla="*/ 27975 w 1228189"/>
              <a:gd name="connsiteY9" fmla="*/ 551330 h 753036"/>
              <a:gd name="connsiteX10" fmla="*/ 41422 w 1228189"/>
              <a:gd name="connsiteY10" fmla="*/ 591671 h 753036"/>
              <a:gd name="connsiteX11" fmla="*/ 81764 w 1228189"/>
              <a:gd name="connsiteY11" fmla="*/ 632012 h 753036"/>
              <a:gd name="connsiteX12" fmla="*/ 202787 w 1228189"/>
              <a:gd name="connsiteY12" fmla="*/ 699248 h 753036"/>
              <a:gd name="connsiteX13" fmla="*/ 310364 w 1228189"/>
              <a:gd name="connsiteY13" fmla="*/ 712695 h 753036"/>
              <a:gd name="connsiteX14" fmla="*/ 471728 w 1228189"/>
              <a:gd name="connsiteY14" fmla="*/ 739589 h 753036"/>
              <a:gd name="connsiteX15" fmla="*/ 579305 w 1228189"/>
              <a:gd name="connsiteY15" fmla="*/ 753036 h 753036"/>
              <a:gd name="connsiteX16" fmla="*/ 996164 w 1228189"/>
              <a:gd name="connsiteY16" fmla="*/ 739589 h 753036"/>
              <a:gd name="connsiteX17" fmla="*/ 1144081 w 1228189"/>
              <a:gd name="connsiteY17" fmla="*/ 658906 h 753036"/>
              <a:gd name="connsiteX18" fmla="*/ 1184422 w 1228189"/>
              <a:gd name="connsiteY18" fmla="*/ 632012 h 753036"/>
              <a:gd name="connsiteX19" fmla="*/ 1211316 w 1228189"/>
              <a:gd name="connsiteY19" fmla="*/ 591671 h 753036"/>
              <a:gd name="connsiteX20" fmla="*/ 1211316 w 1228189"/>
              <a:gd name="connsiteY20" fmla="*/ 376518 h 753036"/>
              <a:gd name="connsiteX21" fmla="*/ 1197869 w 1228189"/>
              <a:gd name="connsiteY21" fmla="*/ 322730 h 753036"/>
              <a:gd name="connsiteX22" fmla="*/ 1157528 w 1228189"/>
              <a:gd name="connsiteY22" fmla="*/ 242048 h 753036"/>
              <a:gd name="connsiteX23" fmla="*/ 1076846 w 1228189"/>
              <a:gd name="connsiteY23" fmla="*/ 188259 h 753036"/>
              <a:gd name="connsiteX24" fmla="*/ 969269 w 1228189"/>
              <a:gd name="connsiteY24" fmla="*/ 147918 h 753036"/>
              <a:gd name="connsiteX25" fmla="*/ 902034 w 1228189"/>
              <a:gd name="connsiteY25" fmla="*/ 147918 h 7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28189" h="753036">
                <a:moveTo>
                  <a:pt x="942375" y="107577"/>
                </a:moveTo>
                <a:cubicBezTo>
                  <a:pt x="879622" y="103095"/>
                  <a:pt x="816259" y="103942"/>
                  <a:pt x="754116" y="94130"/>
                </a:cubicBezTo>
                <a:cubicBezTo>
                  <a:pt x="730273" y="90365"/>
                  <a:pt x="710204" y="73455"/>
                  <a:pt x="686881" y="67236"/>
                </a:cubicBezTo>
                <a:cubicBezTo>
                  <a:pt x="642713" y="55458"/>
                  <a:pt x="596757" y="51428"/>
                  <a:pt x="552411" y="40342"/>
                </a:cubicBezTo>
                <a:cubicBezTo>
                  <a:pt x="534481" y="35860"/>
                  <a:pt x="516392" y="31972"/>
                  <a:pt x="498622" y="26895"/>
                </a:cubicBezTo>
                <a:cubicBezTo>
                  <a:pt x="363531" y="-11702"/>
                  <a:pt x="572711" y="42058"/>
                  <a:pt x="404493" y="0"/>
                </a:cubicBezTo>
                <a:cubicBezTo>
                  <a:pt x="310364" y="4483"/>
                  <a:pt x="214947" y="-2699"/>
                  <a:pt x="122105" y="13448"/>
                </a:cubicBezTo>
                <a:cubicBezTo>
                  <a:pt x="106183" y="16217"/>
                  <a:pt x="103229" y="39757"/>
                  <a:pt x="95211" y="53789"/>
                </a:cubicBezTo>
                <a:cubicBezTo>
                  <a:pt x="36144" y="157154"/>
                  <a:pt x="105106" y="58523"/>
                  <a:pt x="27975" y="161365"/>
                </a:cubicBezTo>
                <a:cubicBezTo>
                  <a:pt x="-21235" y="308996"/>
                  <a:pt x="4789" y="215126"/>
                  <a:pt x="27975" y="551330"/>
                </a:cubicBezTo>
                <a:cubicBezTo>
                  <a:pt x="28950" y="565471"/>
                  <a:pt x="33559" y="579877"/>
                  <a:pt x="41422" y="591671"/>
                </a:cubicBezTo>
                <a:cubicBezTo>
                  <a:pt x="51971" y="607494"/>
                  <a:pt x="67325" y="619636"/>
                  <a:pt x="81764" y="632012"/>
                </a:cubicBezTo>
                <a:cubicBezTo>
                  <a:pt x="120272" y="665019"/>
                  <a:pt x="151999" y="687527"/>
                  <a:pt x="202787" y="699248"/>
                </a:cubicBezTo>
                <a:cubicBezTo>
                  <a:pt x="238000" y="707374"/>
                  <a:pt x="274505" y="708213"/>
                  <a:pt x="310364" y="712695"/>
                </a:cubicBezTo>
                <a:cubicBezTo>
                  <a:pt x="390641" y="739454"/>
                  <a:pt x="332523" y="723212"/>
                  <a:pt x="471728" y="739589"/>
                </a:cubicBezTo>
                <a:lnTo>
                  <a:pt x="579305" y="753036"/>
                </a:lnTo>
                <a:cubicBezTo>
                  <a:pt x="718258" y="748554"/>
                  <a:pt x="857619" y="751134"/>
                  <a:pt x="996164" y="739589"/>
                </a:cubicBezTo>
                <a:cubicBezTo>
                  <a:pt x="1040621" y="735884"/>
                  <a:pt x="1114004" y="678958"/>
                  <a:pt x="1144081" y="658906"/>
                </a:cubicBezTo>
                <a:lnTo>
                  <a:pt x="1184422" y="632012"/>
                </a:lnTo>
                <a:cubicBezTo>
                  <a:pt x="1193387" y="618565"/>
                  <a:pt x="1204088" y="606126"/>
                  <a:pt x="1211316" y="591671"/>
                </a:cubicBezTo>
                <a:cubicBezTo>
                  <a:pt x="1244776" y="524752"/>
                  <a:pt x="1219543" y="446448"/>
                  <a:pt x="1211316" y="376518"/>
                </a:cubicBezTo>
                <a:cubicBezTo>
                  <a:pt x="1209157" y="358163"/>
                  <a:pt x="1202946" y="340500"/>
                  <a:pt x="1197869" y="322730"/>
                </a:cubicBezTo>
                <a:cubicBezTo>
                  <a:pt x="1190104" y="295553"/>
                  <a:pt x="1179979" y="261693"/>
                  <a:pt x="1157528" y="242048"/>
                </a:cubicBezTo>
                <a:cubicBezTo>
                  <a:pt x="1133203" y="220763"/>
                  <a:pt x="1103740" y="206189"/>
                  <a:pt x="1076846" y="188259"/>
                </a:cubicBezTo>
                <a:cubicBezTo>
                  <a:pt x="1027856" y="155598"/>
                  <a:pt x="1037690" y="154760"/>
                  <a:pt x="969269" y="147918"/>
                </a:cubicBezTo>
                <a:cubicBezTo>
                  <a:pt x="946969" y="145688"/>
                  <a:pt x="924446" y="147918"/>
                  <a:pt x="902034" y="147918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3" name="Freeform 12"/>
          <p:cNvSpPr/>
          <p:nvPr/>
        </p:nvSpPr>
        <p:spPr>
          <a:xfrm>
            <a:off x="9897950" y="2679546"/>
            <a:ext cx="1070225" cy="680872"/>
          </a:xfrm>
          <a:custGeom>
            <a:avLst/>
            <a:gdLst>
              <a:gd name="connsiteX0" fmla="*/ 942375 w 1228189"/>
              <a:gd name="connsiteY0" fmla="*/ 107577 h 753036"/>
              <a:gd name="connsiteX1" fmla="*/ 754116 w 1228189"/>
              <a:gd name="connsiteY1" fmla="*/ 94130 h 753036"/>
              <a:gd name="connsiteX2" fmla="*/ 686881 w 1228189"/>
              <a:gd name="connsiteY2" fmla="*/ 67236 h 753036"/>
              <a:gd name="connsiteX3" fmla="*/ 552411 w 1228189"/>
              <a:gd name="connsiteY3" fmla="*/ 40342 h 753036"/>
              <a:gd name="connsiteX4" fmla="*/ 498622 w 1228189"/>
              <a:gd name="connsiteY4" fmla="*/ 26895 h 753036"/>
              <a:gd name="connsiteX5" fmla="*/ 404493 w 1228189"/>
              <a:gd name="connsiteY5" fmla="*/ 0 h 753036"/>
              <a:gd name="connsiteX6" fmla="*/ 122105 w 1228189"/>
              <a:gd name="connsiteY6" fmla="*/ 13448 h 753036"/>
              <a:gd name="connsiteX7" fmla="*/ 95211 w 1228189"/>
              <a:gd name="connsiteY7" fmla="*/ 53789 h 753036"/>
              <a:gd name="connsiteX8" fmla="*/ 27975 w 1228189"/>
              <a:gd name="connsiteY8" fmla="*/ 161365 h 753036"/>
              <a:gd name="connsiteX9" fmla="*/ 27975 w 1228189"/>
              <a:gd name="connsiteY9" fmla="*/ 551330 h 753036"/>
              <a:gd name="connsiteX10" fmla="*/ 41422 w 1228189"/>
              <a:gd name="connsiteY10" fmla="*/ 591671 h 753036"/>
              <a:gd name="connsiteX11" fmla="*/ 81764 w 1228189"/>
              <a:gd name="connsiteY11" fmla="*/ 632012 h 753036"/>
              <a:gd name="connsiteX12" fmla="*/ 202787 w 1228189"/>
              <a:gd name="connsiteY12" fmla="*/ 699248 h 753036"/>
              <a:gd name="connsiteX13" fmla="*/ 310364 w 1228189"/>
              <a:gd name="connsiteY13" fmla="*/ 712695 h 753036"/>
              <a:gd name="connsiteX14" fmla="*/ 471728 w 1228189"/>
              <a:gd name="connsiteY14" fmla="*/ 739589 h 753036"/>
              <a:gd name="connsiteX15" fmla="*/ 579305 w 1228189"/>
              <a:gd name="connsiteY15" fmla="*/ 753036 h 753036"/>
              <a:gd name="connsiteX16" fmla="*/ 996164 w 1228189"/>
              <a:gd name="connsiteY16" fmla="*/ 739589 h 753036"/>
              <a:gd name="connsiteX17" fmla="*/ 1144081 w 1228189"/>
              <a:gd name="connsiteY17" fmla="*/ 658906 h 753036"/>
              <a:gd name="connsiteX18" fmla="*/ 1184422 w 1228189"/>
              <a:gd name="connsiteY18" fmla="*/ 632012 h 753036"/>
              <a:gd name="connsiteX19" fmla="*/ 1211316 w 1228189"/>
              <a:gd name="connsiteY19" fmla="*/ 591671 h 753036"/>
              <a:gd name="connsiteX20" fmla="*/ 1211316 w 1228189"/>
              <a:gd name="connsiteY20" fmla="*/ 376518 h 753036"/>
              <a:gd name="connsiteX21" fmla="*/ 1197869 w 1228189"/>
              <a:gd name="connsiteY21" fmla="*/ 322730 h 753036"/>
              <a:gd name="connsiteX22" fmla="*/ 1157528 w 1228189"/>
              <a:gd name="connsiteY22" fmla="*/ 242048 h 753036"/>
              <a:gd name="connsiteX23" fmla="*/ 1076846 w 1228189"/>
              <a:gd name="connsiteY23" fmla="*/ 188259 h 753036"/>
              <a:gd name="connsiteX24" fmla="*/ 969269 w 1228189"/>
              <a:gd name="connsiteY24" fmla="*/ 147918 h 753036"/>
              <a:gd name="connsiteX25" fmla="*/ 902034 w 1228189"/>
              <a:gd name="connsiteY25" fmla="*/ 147918 h 75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28189" h="753036">
                <a:moveTo>
                  <a:pt x="942375" y="107577"/>
                </a:moveTo>
                <a:cubicBezTo>
                  <a:pt x="879622" y="103095"/>
                  <a:pt x="816259" y="103942"/>
                  <a:pt x="754116" y="94130"/>
                </a:cubicBezTo>
                <a:cubicBezTo>
                  <a:pt x="730273" y="90365"/>
                  <a:pt x="710204" y="73455"/>
                  <a:pt x="686881" y="67236"/>
                </a:cubicBezTo>
                <a:cubicBezTo>
                  <a:pt x="642713" y="55458"/>
                  <a:pt x="596757" y="51428"/>
                  <a:pt x="552411" y="40342"/>
                </a:cubicBezTo>
                <a:cubicBezTo>
                  <a:pt x="534481" y="35860"/>
                  <a:pt x="516392" y="31972"/>
                  <a:pt x="498622" y="26895"/>
                </a:cubicBezTo>
                <a:cubicBezTo>
                  <a:pt x="363531" y="-11702"/>
                  <a:pt x="572711" y="42058"/>
                  <a:pt x="404493" y="0"/>
                </a:cubicBezTo>
                <a:cubicBezTo>
                  <a:pt x="310364" y="4483"/>
                  <a:pt x="214947" y="-2699"/>
                  <a:pt x="122105" y="13448"/>
                </a:cubicBezTo>
                <a:cubicBezTo>
                  <a:pt x="106183" y="16217"/>
                  <a:pt x="103229" y="39757"/>
                  <a:pt x="95211" y="53789"/>
                </a:cubicBezTo>
                <a:cubicBezTo>
                  <a:pt x="36144" y="157154"/>
                  <a:pt x="105106" y="58523"/>
                  <a:pt x="27975" y="161365"/>
                </a:cubicBezTo>
                <a:cubicBezTo>
                  <a:pt x="-21235" y="308996"/>
                  <a:pt x="4789" y="215126"/>
                  <a:pt x="27975" y="551330"/>
                </a:cubicBezTo>
                <a:cubicBezTo>
                  <a:pt x="28950" y="565471"/>
                  <a:pt x="33559" y="579877"/>
                  <a:pt x="41422" y="591671"/>
                </a:cubicBezTo>
                <a:cubicBezTo>
                  <a:pt x="51971" y="607494"/>
                  <a:pt x="67325" y="619636"/>
                  <a:pt x="81764" y="632012"/>
                </a:cubicBezTo>
                <a:cubicBezTo>
                  <a:pt x="120272" y="665019"/>
                  <a:pt x="151999" y="687527"/>
                  <a:pt x="202787" y="699248"/>
                </a:cubicBezTo>
                <a:cubicBezTo>
                  <a:pt x="238000" y="707374"/>
                  <a:pt x="274505" y="708213"/>
                  <a:pt x="310364" y="712695"/>
                </a:cubicBezTo>
                <a:cubicBezTo>
                  <a:pt x="390641" y="739454"/>
                  <a:pt x="332523" y="723212"/>
                  <a:pt x="471728" y="739589"/>
                </a:cubicBezTo>
                <a:lnTo>
                  <a:pt x="579305" y="753036"/>
                </a:lnTo>
                <a:cubicBezTo>
                  <a:pt x="718258" y="748554"/>
                  <a:pt x="857619" y="751134"/>
                  <a:pt x="996164" y="739589"/>
                </a:cubicBezTo>
                <a:cubicBezTo>
                  <a:pt x="1040621" y="735884"/>
                  <a:pt x="1114004" y="678958"/>
                  <a:pt x="1144081" y="658906"/>
                </a:cubicBezTo>
                <a:lnTo>
                  <a:pt x="1184422" y="632012"/>
                </a:lnTo>
                <a:cubicBezTo>
                  <a:pt x="1193387" y="618565"/>
                  <a:pt x="1204088" y="606126"/>
                  <a:pt x="1211316" y="591671"/>
                </a:cubicBezTo>
                <a:cubicBezTo>
                  <a:pt x="1244776" y="524752"/>
                  <a:pt x="1219543" y="446448"/>
                  <a:pt x="1211316" y="376518"/>
                </a:cubicBezTo>
                <a:cubicBezTo>
                  <a:pt x="1209157" y="358163"/>
                  <a:pt x="1202946" y="340500"/>
                  <a:pt x="1197869" y="322730"/>
                </a:cubicBezTo>
                <a:cubicBezTo>
                  <a:pt x="1190104" y="295553"/>
                  <a:pt x="1179979" y="261693"/>
                  <a:pt x="1157528" y="242048"/>
                </a:cubicBezTo>
                <a:cubicBezTo>
                  <a:pt x="1133203" y="220763"/>
                  <a:pt x="1103740" y="206189"/>
                  <a:pt x="1076846" y="188259"/>
                </a:cubicBezTo>
                <a:cubicBezTo>
                  <a:pt x="1027856" y="155598"/>
                  <a:pt x="1037690" y="154760"/>
                  <a:pt x="969269" y="147918"/>
                </a:cubicBezTo>
                <a:cubicBezTo>
                  <a:pt x="946969" y="145688"/>
                  <a:pt x="924446" y="147918"/>
                  <a:pt x="902034" y="147918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6196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Computadoras en mi casa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s-AR" noProof="0" dirty="0" smtClean="0"/>
              <a:t>Alarma</a:t>
            </a:r>
          </a:p>
          <a:p>
            <a:r>
              <a:rPr lang="es-AR" noProof="0" dirty="0" smtClean="0"/>
              <a:t>Luces de emergencia </a:t>
            </a:r>
          </a:p>
          <a:p>
            <a:r>
              <a:rPr lang="es-AR" noProof="0" dirty="0" smtClean="0"/>
              <a:t>Luces de cortesía </a:t>
            </a:r>
          </a:p>
          <a:p>
            <a:r>
              <a:rPr lang="es-AR" noProof="0" dirty="0" smtClean="0"/>
              <a:t>Luces nocturnas </a:t>
            </a:r>
          </a:p>
          <a:p>
            <a:r>
              <a:rPr lang="es-AR" noProof="0" dirty="0" smtClean="0"/>
              <a:t>Aire acondicionados</a:t>
            </a:r>
          </a:p>
          <a:p>
            <a:r>
              <a:rPr lang="es-AR" noProof="0" dirty="0" smtClean="0"/>
              <a:t>Termo tanque/Caldera </a:t>
            </a:r>
          </a:p>
          <a:p>
            <a:r>
              <a:rPr lang="es-AR" noProof="0" dirty="0" smtClean="0"/>
              <a:t>Alarma de humo </a:t>
            </a:r>
          </a:p>
          <a:p>
            <a:r>
              <a:rPr lang="es-AR" noProof="0" dirty="0" smtClean="0"/>
              <a:t>Portones </a:t>
            </a:r>
            <a:r>
              <a:rPr lang="es-AR" noProof="0" dirty="0" smtClean="0"/>
              <a:t>autom</a:t>
            </a:r>
            <a:r>
              <a:rPr lang="en-US" noProof="0" dirty="0" err="1" smtClean="0"/>
              <a:t>á</a:t>
            </a:r>
            <a:r>
              <a:rPr lang="es-AR" noProof="0" dirty="0" smtClean="0"/>
              <a:t>ticos</a:t>
            </a:r>
            <a:endParaRPr lang="es-AR" noProof="0" dirty="0" smtClean="0"/>
          </a:p>
          <a:p>
            <a:r>
              <a:rPr lang="es-AR" noProof="0" dirty="0" smtClean="0"/>
              <a:t>Lavaplatos </a:t>
            </a:r>
          </a:p>
          <a:p>
            <a:r>
              <a:rPr lang="es-AR" noProof="0" dirty="0" smtClean="0"/>
              <a:t>Lavarropas </a:t>
            </a:r>
          </a:p>
          <a:p>
            <a:r>
              <a:rPr lang="es-AR" noProof="0" dirty="0" smtClean="0"/>
              <a:t>Heladera </a:t>
            </a:r>
          </a:p>
          <a:p>
            <a:r>
              <a:rPr lang="es-AR" noProof="0" dirty="0" smtClean="0"/>
              <a:t>Control de acceso </a:t>
            </a:r>
          </a:p>
          <a:p>
            <a:r>
              <a:rPr lang="es-AR" noProof="0" dirty="0" smtClean="0"/>
              <a:t>Cámaras de seguridad </a:t>
            </a:r>
          </a:p>
          <a:p>
            <a:r>
              <a:rPr lang="es-AR" noProof="0" dirty="0" smtClean="0"/>
              <a:t>Simulación de presencia </a:t>
            </a:r>
          </a:p>
          <a:p>
            <a:r>
              <a:rPr lang="es-AR" noProof="0" dirty="0" smtClean="0"/>
              <a:t>Toldos mecanizados </a:t>
            </a:r>
          </a:p>
          <a:p>
            <a:r>
              <a:rPr lang="es-AR" noProof="0" dirty="0" smtClean="0"/>
              <a:t>Central meteorológica </a:t>
            </a:r>
          </a:p>
          <a:p>
            <a:endParaRPr lang="es-AR" noProof="0" dirty="0"/>
          </a:p>
        </p:txBody>
      </p:sp>
      <p:sp>
        <p:nvSpPr>
          <p:cNvPr id="4" name="Rounded Rectangle 3"/>
          <p:cNvSpPr/>
          <p:nvPr/>
        </p:nvSpPr>
        <p:spPr>
          <a:xfrm>
            <a:off x="1561754" y="5925316"/>
            <a:ext cx="9558169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smtClean="0"/>
              <a:t>Que pasaría si todas esta computadoras estuvieran conectadas?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541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ctagon 8"/>
          <p:cNvSpPr/>
          <p:nvPr/>
        </p:nvSpPr>
        <p:spPr>
          <a:xfrm>
            <a:off x="3172637" y="116907"/>
            <a:ext cx="5853869" cy="4911344"/>
          </a:xfrm>
          <a:prstGeom prst="octagon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777" y="1495907"/>
            <a:ext cx="1810639" cy="2414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21"/>
          <a:stretch/>
        </p:blipFill>
        <p:spPr>
          <a:xfrm rot="5400000">
            <a:off x="5341123" y="985306"/>
            <a:ext cx="1803166" cy="1781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1186" y="2324849"/>
            <a:ext cx="1363039" cy="2555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218" y="1282266"/>
            <a:ext cx="1435693" cy="2991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924" y="457018"/>
            <a:ext cx="639035" cy="639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8395" y="4564231"/>
            <a:ext cx="650669" cy="650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2713" y="3137071"/>
            <a:ext cx="626691" cy="626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51678" y="2374147"/>
            <a:ext cx="866864" cy="866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799" y="1365182"/>
            <a:ext cx="1649962" cy="12358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1823" y="116907"/>
            <a:ext cx="542721" cy="44303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725610">
            <a:off x="9206537" y="2959761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Right Arrow 19"/>
          <p:cNvSpPr/>
          <p:nvPr/>
        </p:nvSpPr>
        <p:spPr>
          <a:xfrm rot="11182925">
            <a:off x="2677106" y="598525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Right Arrow 20"/>
          <p:cNvSpPr/>
          <p:nvPr/>
        </p:nvSpPr>
        <p:spPr>
          <a:xfrm rot="9305844">
            <a:off x="9050665" y="1363619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3" name="Right Arrow 22"/>
          <p:cNvSpPr/>
          <p:nvPr/>
        </p:nvSpPr>
        <p:spPr>
          <a:xfrm rot="8500282">
            <a:off x="8438960" y="460201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4" name="Right Arrow 23"/>
          <p:cNvSpPr/>
          <p:nvPr/>
        </p:nvSpPr>
        <p:spPr>
          <a:xfrm>
            <a:off x="2147979" y="2516614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5" name="Right Arrow 24"/>
          <p:cNvSpPr/>
          <p:nvPr/>
        </p:nvSpPr>
        <p:spPr>
          <a:xfrm rot="20118332">
            <a:off x="2839350" y="4318046"/>
            <a:ext cx="898827" cy="5625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TextBox 25"/>
          <p:cNvSpPr txBox="1"/>
          <p:nvPr/>
        </p:nvSpPr>
        <p:spPr>
          <a:xfrm>
            <a:off x="4948137" y="234002"/>
            <a:ext cx="2238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 smtClean="0"/>
              <a:t>La </a:t>
            </a:r>
            <a:r>
              <a:rPr lang="es-ES_tradnl" sz="3200" b="1" dirty="0" err="1" smtClean="0"/>
              <a:t>CasaC</a:t>
            </a:r>
            <a:endParaRPr lang="es-ES_tradnl" sz="2800" b="1" i="1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1251678" y="5233313"/>
            <a:ext cx="10178322" cy="1378997"/>
          </a:xfrm>
        </p:spPr>
        <p:txBody>
          <a:bodyPr>
            <a:normAutofit/>
          </a:bodyPr>
          <a:lstStyle/>
          <a:p>
            <a:r>
              <a:rPr lang="es-ES_tradnl" dirty="0" smtClean="0"/>
              <a:t>La </a:t>
            </a:r>
            <a:r>
              <a:rPr lang="es-ES_tradnl" dirty="0" err="1" smtClean="0"/>
              <a:t>CasaC</a:t>
            </a:r>
            <a:r>
              <a:rPr lang="es-ES_tradnl" dirty="0" smtClean="0"/>
              <a:t> son 10 computadoras en red que se </a:t>
            </a:r>
            <a:r>
              <a:rPr lang="es-ES_tradnl" dirty="0" err="1" smtClean="0"/>
              <a:t>connectan</a:t>
            </a:r>
            <a:r>
              <a:rPr lang="es-ES_tradnl" dirty="0" smtClean="0"/>
              <a:t> </a:t>
            </a:r>
            <a:r>
              <a:rPr lang="es-ES_tradnl" dirty="0"/>
              <a:t>a 45 </a:t>
            </a:r>
            <a:r>
              <a:rPr lang="es-ES_tradnl" dirty="0" smtClean="0"/>
              <a:t>luces, 4 puertas, 2 toldos, 40 llaves </a:t>
            </a:r>
            <a:r>
              <a:rPr lang="es-ES_tradnl" dirty="0"/>
              <a:t>de </a:t>
            </a:r>
            <a:r>
              <a:rPr lang="es-ES_tradnl" dirty="0" smtClean="0"/>
              <a:t>luz, 53 sensores.</a:t>
            </a:r>
          </a:p>
          <a:p>
            <a:r>
              <a:rPr lang="es-ES_tradnl" dirty="0" smtClean="0"/>
              <a:t>Todas las computadoras fueron hechas por mi</a:t>
            </a:r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46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Uso 1: Luces automáticas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8191425" cy="3593591"/>
          </a:xfrm>
        </p:spPr>
        <p:txBody>
          <a:bodyPr/>
          <a:lstStyle/>
          <a:p>
            <a:r>
              <a:rPr lang="es-AR" noProof="0" dirty="0" smtClean="0"/>
              <a:t>Las luces exteriores se prenden cuando baja el sol y se apagan a las 12am</a:t>
            </a:r>
          </a:p>
          <a:p>
            <a:r>
              <a:rPr lang="es-AR" noProof="0" dirty="0" smtClean="0"/>
              <a:t>Las luces de entrada se prenden cuando el auto entra o sale</a:t>
            </a:r>
          </a:p>
          <a:p>
            <a:r>
              <a:rPr lang="es-AR" noProof="0" dirty="0" smtClean="0"/>
              <a:t>Las luces interiores usan los sensores de presencia para prenderse (solo cuando esta oscuro)</a:t>
            </a:r>
          </a:p>
          <a:p>
            <a:r>
              <a:rPr lang="es-AR" noProof="0" dirty="0" smtClean="0"/>
              <a:t>Por la noche la luz del hall de los dormitorios baja su intensidad</a:t>
            </a:r>
          </a:p>
          <a:p>
            <a:endParaRPr lang="es-AR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297" y="1046489"/>
            <a:ext cx="1891336" cy="5580773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0118753" y="1384419"/>
            <a:ext cx="1349703" cy="5306938"/>
          </a:xfrm>
          <a:custGeom>
            <a:avLst/>
            <a:gdLst>
              <a:gd name="connsiteX0" fmla="*/ 1315520 w 1349703"/>
              <a:gd name="connsiteY0" fmla="*/ 5306938 h 5306938"/>
              <a:gd name="connsiteX1" fmla="*/ 1306974 w 1349703"/>
              <a:gd name="connsiteY1" fmla="*/ 5153114 h 5306938"/>
              <a:gd name="connsiteX2" fmla="*/ 1281337 w 1349703"/>
              <a:gd name="connsiteY2" fmla="*/ 4956560 h 5306938"/>
              <a:gd name="connsiteX3" fmla="*/ 1272791 w 1349703"/>
              <a:gd name="connsiteY3" fmla="*/ 4913831 h 5306938"/>
              <a:gd name="connsiteX4" fmla="*/ 1289883 w 1349703"/>
              <a:gd name="connsiteY4" fmla="*/ 4811282 h 5306938"/>
              <a:gd name="connsiteX5" fmla="*/ 1298428 w 1349703"/>
              <a:gd name="connsiteY5" fmla="*/ 4785645 h 5306938"/>
              <a:gd name="connsiteX6" fmla="*/ 1324066 w 1349703"/>
              <a:gd name="connsiteY6" fmla="*/ 4734370 h 5306938"/>
              <a:gd name="connsiteX7" fmla="*/ 1306974 w 1349703"/>
              <a:gd name="connsiteY7" fmla="*/ 4554908 h 5306938"/>
              <a:gd name="connsiteX8" fmla="*/ 1281337 w 1349703"/>
              <a:gd name="connsiteY8" fmla="*/ 4443813 h 5306938"/>
              <a:gd name="connsiteX9" fmla="*/ 1289883 w 1349703"/>
              <a:gd name="connsiteY9" fmla="*/ 4221622 h 5306938"/>
              <a:gd name="connsiteX10" fmla="*/ 1324066 w 1349703"/>
              <a:gd name="connsiteY10" fmla="*/ 3982340 h 5306938"/>
              <a:gd name="connsiteX11" fmla="*/ 1332611 w 1349703"/>
              <a:gd name="connsiteY11" fmla="*/ 3401226 h 5306938"/>
              <a:gd name="connsiteX12" fmla="*/ 1341157 w 1349703"/>
              <a:gd name="connsiteY12" fmla="*/ 3375588 h 5306938"/>
              <a:gd name="connsiteX13" fmla="*/ 1324066 w 1349703"/>
              <a:gd name="connsiteY13" fmla="*/ 2785929 h 5306938"/>
              <a:gd name="connsiteX14" fmla="*/ 1332611 w 1349703"/>
              <a:gd name="connsiteY14" fmla="*/ 2486826 h 5306938"/>
              <a:gd name="connsiteX15" fmla="*/ 1349703 w 1349703"/>
              <a:gd name="connsiteY15" fmla="*/ 2367185 h 5306938"/>
              <a:gd name="connsiteX16" fmla="*/ 1341157 w 1349703"/>
              <a:gd name="connsiteY16" fmla="*/ 2170631 h 5306938"/>
              <a:gd name="connsiteX17" fmla="*/ 1332611 w 1349703"/>
              <a:gd name="connsiteY17" fmla="*/ 2127902 h 5306938"/>
              <a:gd name="connsiteX18" fmla="*/ 1315520 w 1349703"/>
              <a:gd name="connsiteY18" fmla="*/ 2025353 h 5306938"/>
              <a:gd name="connsiteX19" fmla="*/ 1298428 w 1349703"/>
              <a:gd name="connsiteY19" fmla="*/ 1931349 h 5306938"/>
              <a:gd name="connsiteX20" fmla="*/ 1289883 w 1349703"/>
              <a:gd name="connsiteY20" fmla="*/ 1888620 h 5306938"/>
              <a:gd name="connsiteX21" fmla="*/ 1306974 w 1349703"/>
              <a:gd name="connsiteY21" fmla="*/ 1657884 h 5306938"/>
              <a:gd name="connsiteX22" fmla="*/ 1324066 w 1349703"/>
              <a:gd name="connsiteY22" fmla="*/ 1452785 h 5306938"/>
              <a:gd name="connsiteX23" fmla="*/ 1289883 w 1349703"/>
              <a:gd name="connsiteY23" fmla="*/ 1187865 h 5306938"/>
              <a:gd name="connsiteX24" fmla="*/ 1264245 w 1349703"/>
              <a:gd name="connsiteY24" fmla="*/ 1179319 h 5306938"/>
              <a:gd name="connsiteX25" fmla="*/ 1050600 w 1349703"/>
              <a:gd name="connsiteY25" fmla="*/ 1196411 h 5306938"/>
              <a:gd name="connsiteX26" fmla="*/ 999326 w 1349703"/>
              <a:gd name="connsiteY26" fmla="*/ 1222048 h 5306938"/>
              <a:gd name="connsiteX27" fmla="*/ 905322 w 1349703"/>
              <a:gd name="connsiteY27" fmla="*/ 1247686 h 5306938"/>
              <a:gd name="connsiteX28" fmla="*/ 845501 w 1349703"/>
              <a:gd name="connsiteY28" fmla="*/ 1273323 h 5306938"/>
              <a:gd name="connsiteX29" fmla="*/ 802772 w 1349703"/>
              <a:gd name="connsiteY29" fmla="*/ 1281869 h 5306938"/>
              <a:gd name="connsiteX30" fmla="*/ 777135 w 1349703"/>
              <a:gd name="connsiteY30" fmla="*/ 1290415 h 5306938"/>
              <a:gd name="connsiteX31" fmla="*/ 418211 w 1349703"/>
              <a:gd name="connsiteY31" fmla="*/ 1316052 h 5306938"/>
              <a:gd name="connsiteX32" fmla="*/ 42197 w 1349703"/>
              <a:gd name="connsiteY32" fmla="*/ 1316052 h 5306938"/>
              <a:gd name="connsiteX33" fmla="*/ 50742 w 1349703"/>
              <a:gd name="connsiteY33" fmla="*/ 512747 h 5306938"/>
              <a:gd name="connsiteX34" fmla="*/ 59288 w 1349703"/>
              <a:gd name="connsiteY34" fmla="*/ 461473 h 5306938"/>
              <a:gd name="connsiteX35" fmla="*/ 67834 w 1349703"/>
              <a:gd name="connsiteY35" fmla="*/ 376015 h 5306938"/>
              <a:gd name="connsiteX36" fmla="*/ 127654 w 1349703"/>
              <a:gd name="connsiteY36" fmla="*/ 282011 h 5306938"/>
              <a:gd name="connsiteX37" fmla="*/ 178929 w 1349703"/>
              <a:gd name="connsiteY37" fmla="*/ 222190 h 5306938"/>
              <a:gd name="connsiteX38" fmla="*/ 187475 w 1349703"/>
              <a:gd name="connsiteY38" fmla="*/ 196553 h 5306938"/>
              <a:gd name="connsiteX39" fmla="*/ 230204 w 1349703"/>
              <a:gd name="connsiteY39" fmla="*/ 145278 h 5306938"/>
              <a:gd name="connsiteX40" fmla="*/ 255841 w 1349703"/>
              <a:gd name="connsiteY40" fmla="*/ 136732 h 5306938"/>
              <a:gd name="connsiteX41" fmla="*/ 272933 w 1349703"/>
              <a:gd name="connsiteY41" fmla="*/ 111095 h 5306938"/>
              <a:gd name="connsiteX42" fmla="*/ 358391 w 1349703"/>
              <a:gd name="connsiteY42" fmla="*/ 76912 h 5306938"/>
              <a:gd name="connsiteX43" fmla="*/ 384028 w 1349703"/>
              <a:gd name="connsiteY43" fmla="*/ 59820 h 5306938"/>
              <a:gd name="connsiteX44" fmla="*/ 435303 w 1349703"/>
              <a:gd name="connsiteY44" fmla="*/ 42729 h 5306938"/>
              <a:gd name="connsiteX45" fmla="*/ 460940 w 1349703"/>
              <a:gd name="connsiteY45" fmla="*/ 34183 h 5306938"/>
              <a:gd name="connsiteX46" fmla="*/ 537853 w 1349703"/>
              <a:gd name="connsiteY46" fmla="*/ 8545 h 5306938"/>
              <a:gd name="connsiteX47" fmla="*/ 640402 w 1349703"/>
              <a:gd name="connsiteY47" fmla="*/ 0 h 5306938"/>
              <a:gd name="connsiteX48" fmla="*/ 768589 w 1349703"/>
              <a:gd name="connsiteY48" fmla="*/ 8545 h 5306938"/>
              <a:gd name="connsiteX49" fmla="*/ 768589 w 1349703"/>
              <a:gd name="connsiteY49" fmla="*/ 59820 h 5306938"/>
              <a:gd name="connsiteX50" fmla="*/ 742952 w 1349703"/>
              <a:gd name="connsiteY50" fmla="*/ 68366 h 5306938"/>
              <a:gd name="connsiteX51" fmla="*/ 700223 w 1349703"/>
              <a:gd name="connsiteY51" fmla="*/ 111095 h 5306938"/>
              <a:gd name="connsiteX52" fmla="*/ 691677 w 1349703"/>
              <a:gd name="connsiteY52" fmla="*/ 136732 h 5306938"/>
              <a:gd name="connsiteX53" fmla="*/ 674585 w 1349703"/>
              <a:gd name="connsiteY53" fmla="*/ 162370 h 5306938"/>
              <a:gd name="connsiteX54" fmla="*/ 674585 w 1349703"/>
              <a:gd name="connsiteY54" fmla="*/ 401652 h 53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49703" h="5306938">
                <a:moveTo>
                  <a:pt x="1315520" y="5306938"/>
                </a:moveTo>
                <a:cubicBezTo>
                  <a:pt x="1312671" y="5255663"/>
                  <a:pt x="1309673" y="5204397"/>
                  <a:pt x="1306974" y="5153114"/>
                </a:cubicBezTo>
                <a:cubicBezTo>
                  <a:pt x="1297397" y="4971163"/>
                  <a:pt x="1330162" y="5029801"/>
                  <a:pt x="1281337" y="4956560"/>
                </a:cubicBezTo>
                <a:cubicBezTo>
                  <a:pt x="1278488" y="4942317"/>
                  <a:pt x="1271938" y="4928331"/>
                  <a:pt x="1272791" y="4913831"/>
                </a:cubicBezTo>
                <a:cubicBezTo>
                  <a:pt x="1274826" y="4879236"/>
                  <a:pt x="1283087" y="4845264"/>
                  <a:pt x="1289883" y="4811282"/>
                </a:cubicBezTo>
                <a:cubicBezTo>
                  <a:pt x="1291650" y="4802449"/>
                  <a:pt x="1294400" y="4793702"/>
                  <a:pt x="1298428" y="4785645"/>
                </a:cubicBezTo>
                <a:cubicBezTo>
                  <a:pt x="1331564" y="4719372"/>
                  <a:pt x="1302583" y="4798815"/>
                  <a:pt x="1324066" y="4734370"/>
                </a:cubicBezTo>
                <a:cubicBezTo>
                  <a:pt x="1318369" y="4674549"/>
                  <a:pt x="1312953" y="4614701"/>
                  <a:pt x="1306974" y="4554908"/>
                </a:cubicBezTo>
                <a:cubicBezTo>
                  <a:pt x="1298265" y="4467823"/>
                  <a:pt x="1309349" y="4499839"/>
                  <a:pt x="1281337" y="4443813"/>
                </a:cubicBezTo>
                <a:cubicBezTo>
                  <a:pt x="1284186" y="4369749"/>
                  <a:pt x="1283049" y="4295425"/>
                  <a:pt x="1289883" y="4221622"/>
                </a:cubicBezTo>
                <a:cubicBezTo>
                  <a:pt x="1297311" y="4141395"/>
                  <a:pt x="1324066" y="3982340"/>
                  <a:pt x="1324066" y="3982340"/>
                </a:cubicBezTo>
                <a:cubicBezTo>
                  <a:pt x="1326914" y="3788635"/>
                  <a:pt x="1327156" y="3594875"/>
                  <a:pt x="1332611" y="3401226"/>
                </a:cubicBezTo>
                <a:cubicBezTo>
                  <a:pt x="1332865" y="3392221"/>
                  <a:pt x="1341157" y="3384596"/>
                  <a:pt x="1341157" y="3375588"/>
                </a:cubicBezTo>
                <a:cubicBezTo>
                  <a:pt x="1341157" y="2872808"/>
                  <a:pt x="1361264" y="3009136"/>
                  <a:pt x="1324066" y="2785929"/>
                </a:cubicBezTo>
                <a:cubicBezTo>
                  <a:pt x="1326914" y="2686228"/>
                  <a:pt x="1328183" y="2586469"/>
                  <a:pt x="1332611" y="2486826"/>
                </a:cubicBezTo>
                <a:cubicBezTo>
                  <a:pt x="1335761" y="2415937"/>
                  <a:pt x="1336907" y="2418369"/>
                  <a:pt x="1349703" y="2367185"/>
                </a:cubicBezTo>
                <a:cubicBezTo>
                  <a:pt x="1346854" y="2301667"/>
                  <a:pt x="1345829" y="2236044"/>
                  <a:pt x="1341157" y="2170631"/>
                </a:cubicBezTo>
                <a:cubicBezTo>
                  <a:pt x="1340122" y="2156143"/>
                  <a:pt x="1335135" y="2142206"/>
                  <a:pt x="1332611" y="2127902"/>
                </a:cubicBezTo>
                <a:cubicBezTo>
                  <a:pt x="1326589" y="2093775"/>
                  <a:pt x="1321458" y="2059495"/>
                  <a:pt x="1315520" y="2025353"/>
                </a:cubicBezTo>
                <a:cubicBezTo>
                  <a:pt x="1310063" y="1993976"/>
                  <a:pt x="1304297" y="1962652"/>
                  <a:pt x="1298428" y="1931349"/>
                </a:cubicBezTo>
                <a:cubicBezTo>
                  <a:pt x="1295751" y="1917073"/>
                  <a:pt x="1289883" y="1888620"/>
                  <a:pt x="1289883" y="1888620"/>
                </a:cubicBezTo>
                <a:cubicBezTo>
                  <a:pt x="1295580" y="1811708"/>
                  <a:pt x="1301728" y="1734828"/>
                  <a:pt x="1306974" y="1657884"/>
                </a:cubicBezTo>
                <a:cubicBezTo>
                  <a:pt x="1319663" y="1471778"/>
                  <a:pt x="1307430" y="1569231"/>
                  <a:pt x="1324066" y="1452785"/>
                </a:cubicBezTo>
                <a:cubicBezTo>
                  <a:pt x="1319610" y="1323564"/>
                  <a:pt x="1383743" y="1234796"/>
                  <a:pt x="1289883" y="1187865"/>
                </a:cubicBezTo>
                <a:cubicBezTo>
                  <a:pt x="1281826" y="1183836"/>
                  <a:pt x="1272791" y="1182168"/>
                  <a:pt x="1264245" y="1179319"/>
                </a:cubicBezTo>
                <a:cubicBezTo>
                  <a:pt x="1193030" y="1185016"/>
                  <a:pt x="1121636" y="1188800"/>
                  <a:pt x="1050600" y="1196411"/>
                </a:cubicBezTo>
                <a:cubicBezTo>
                  <a:pt x="1016088" y="1200109"/>
                  <a:pt x="1031468" y="1209191"/>
                  <a:pt x="999326" y="1222048"/>
                </a:cubicBezTo>
                <a:cubicBezTo>
                  <a:pt x="969371" y="1234030"/>
                  <a:pt x="936314" y="1238832"/>
                  <a:pt x="905322" y="1247686"/>
                </a:cubicBezTo>
                <a:cubicBezTo>
                  <a:pt x="800786" y="1277552"/>
                  <a:pt x="982227" y="1227746"/>
                  <a:pt x="845501" y="1273323"/>
                </a:cubicBezTo>
                <a:cubicBezTo>
                  <a:pt x="831721" y="1277916"/>
                  <a:pt x="816863" y="1278346"/>
                  <a:pt x="802772" y="1281869"/>
                </a:cubicBezTo>
                <a:cubicBezTo>
                  <a:pt x="794033" y="1284054"/>
                  <a:pt x="785928" y="1288461"/>
                  <a:pt x="777135" y="1290415"/>
                </a:cubicBezTo>
                <a:cubicBezTo>
                  <a:pt x="675422" y="1313017"/>
                  <a:pt x="441613" y="1314752"/>
                  <a:pt x="418211" y="1316052"/>
                </a:cubicBezTo>
                <a:cubicBezTo>
                  <a:pt x="310998" y="1333922"/>
                  <a:pt x="66341" y="1378042"/>
                  <a:pt x="42197" y="1316052"/>
                </a:cubicBezTo>
                <a:cubicBezTo>
                  <a:pt x="-54987" y="1066526"/>
                  <a:pt x="45388" y="780477"/>
                  <a:pt x="50742" y="512747"/>
                </a:cubicBezTo>
                <a:cubicBezTo>
                  <a:pt x="51088" y="495423"/>
                  <a:pt x="57139" y="478666"/>
                  <a:pt x="59288" y="461473"/>
                </a:cubicBezTo>
                <a:cubicBezTo>
                  <a:pt x="62839" y="433066"/>
                  <a:pt x="60172" y="403599"/>
                  <a:pt x="67834" y="376015"/>
                </a:cubicBezTo>
                <a:cubicBezTo>
                  <a:pt x="87695" y="304516"/>
                  <a:pt x="93358" y="322023"/>
                  <a:pt x="127654" y="282011"/>
                </a:cubicBezTo>
                <a:cubicBezTo>
                  <a:pt x="193439" y="205262"/>
                  <a:pt x="115308" y="285814"/>
                  <a:pt x="178929" y="222190"/>
                </a:cubicBezTo>
                <a:cubicBezTo>
                  <a:pt x="181778" y="213644"/>
                  <a:pt x="183446" y="204610"/>
                  <a:pt x="187475" y="196553"/>
                </a:cubicBezTo>
                <a:cubicBezTo>
                  <a:pt x="195357" y="180790"/>
                  <a:pt x="216031" y="154727"/>
                  <a:pt x="230204" y="145278"/>
                </a:cubicBezTo>
                <a:cubicBezTo>
                  <a:pt x="237699" y="140281"/>
                  <a:pt x="247295" y="139581"/>
                  <a:pt x="255841" y="136732"/>
                </a:cubicBezTo>
                <a:cubicBezTo>
                  <a:pt x="261538" y="128186"/>
                  <a:pt x="265043" y="117670"/>
                  <a:pt x="272933" y="111095"/>
                </a:cubicBezTo>
                <a:cubicBezTo>
                  <a:pt x="312255" y="78326"/>
                  <a:pt x="310551" y="108807"/>
                  <a:pt x="358391" y="76912"/>
                </a:cubicBezTo>
                <a:cubicBezTo>
                  <a:pt x="366937" y="71215"/>
                  <a:pt x="374642" y="63991"/>
                  <a:pt x="384028" y="59820"/>
                </a:cubicBezTo>
                <a:cubicBezTo>
                  <a:pt x="400491" y="52503"/>
                  <a:pt x="418211" y="48426"/>
                  <a:pt x="435303" y="42729"/>
                </a:cubicBezTo>
                <a:cubicBezTo>
                  <a:pt x="443849" y="39880"/>
                  <a:pt x="452883" y="38211"/>
                  <a:pt x="460940" y="34183"/>
                </a:cubicBezTo>
                <a:cubicBezTo>
                  <a:pt x="497683" y="15812"/>
                  <a:pt x="494527" y="13642"/>
                  <a:pt x="537853" y="8545"/>
                </a:cubicBezTo>
                <a:cubicBezTo>
                  <a:pt x="571920" y="4537"/>
                  <a:pt x="606219" y="2848"/>
                  <a:pt x="640402" y="0"/>
                </a:cubicBezTo>
                <a:cubicBezTo>
                  <a:pt x="683131" y="2848"/>
                  <a:pt x="727044" y="-1841"/>
                  <a:pt x="768589" y="8545"/>
                </a:cubicBezTo>
                <a:cubicBezTo>
                  <a:pt x="786820" y="13103"/>
                  <a:pt x="773147" y="55262"/>
                  <a:pt x="768589" y="59820"/>
                </a:cubicBezTo>
                <a:cubicBezTo>
                  <a:pt x="762219" y="66190"/>
                  <a:pt x="751498" y="65517"/>
                  <a:pt x="742952" y="68366"/>
                </a:cubicBezTo>
                <a:cubicBezTo>
                  <a:pt x="640385" y="222211"/>
                  <a:pt x="814184" y="-31357"/>
                  <a:pt x="700223" y="111095"/>
                </a:cubicBezTo>
                <a:cubicBezTo>
                  <a:pt x="694596" y="118129"/>
                  <a:pt x="695706" y="128675"/>
                  <a:pt x="691677" y="136732"/>
                </a:cubicBezTo>
                <a:cubicBezTo>
                  <a:pt x="687084" y="145919"/>
                  <a:pt x="675246" y="152120"/>
                  <a:pt x="674585" y="162370"/>
                </a:cubicBezTo>
                <a:cubicBezTo>
                  <a:pt x="669450" y="241965"/>
                  <a:pt x="674585" y="321891"/>
                  <a:pt x="674585" y="401652"/>
                </a:cubicBez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802558" y="2897579"/>
            <a:ext cx="1407747" cy="35863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61754" y="5925316"/>
            <a:ext cx="9558169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M</a:t>
            </a:r>
            <a:r>
              <a:rPr lang="en-US" sz="2800" dirty="0" err="1" smtClean="0"/>
              <a:t>á</a:t>
            </a:r>
            <a:r>
              <a:rPr lang="es-AR" sz="2800" dirty="0" smtClean="0"/>
              <a:t>s </a:t>
            </a:r>
            <a:r>
              <a:rPr lang="es-AR" sz="2800" dirty="0" smtClean="0"/>
              <a:t>confort y menos consumo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1200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Uso 2: toldos que siguen al sol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6841189" cy="3593591"/>
          </a:xfrm>
        </p:spPr>
        <p:txBody>
          <a:bodyPr/>
          <a:lstStyle/>
          <a:p>
            <a:r>
              <a:rPr lang="es-AR" noProof="0" dirty="0" smtClean="0"/>
              <a:t>Los toldos se bajan solos para impedir que en verano el sol caliente la casa</a:t>
            </a:r>
          </a:p>
          <a:p>
            <a:pPr lvl="1"/>
            <a:r>
              <a:rPr lang="es-AR" noProof="0" dirty="0" smtClean="0"/>
              <a:t>Solo se bajan en verano y si hace calor</a:t>
            </a:r>
          </a:p>
          <a:p>
            <a:pPr lvl="1"/>
            <a:r>
              <a:rPr lang="es-AR" noProof="0" dirty="0" smtClean="0"/>
              <a:t>Se levantan si hay mucho viento</a:t>
            </a:r>
          </a:p>
          <a:p>
            <a:pPr lvl="1"/>
            <a:endParaRPr lang="es-AR" noProof="0" dirty="0" smtClean="0"/>
          </a:p>
          <a:p>
            <a:endParaRPr lang="es-AR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1257324"/>
            <a:ext cx="2311400" cy="24638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1561754" y="5925316"/>
            <a:ext cx="9558169" cy="7315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/>
              <a:t>Mantiene el living </a:t>
            </a:r>
            <a:r>
              <a:rPr lang="es-AR" sz="2800" dirty="0" smtClean="0"/>
              <a:t>m</a:t>
            </a:r>
            <a:r>
              <a:rPr lang="en-US" sz="2800" dirty="0" err="1" smtClean="0"/>
              <a:t>á</a:t>
            </a:r>
            <a:r>
              <a:rPr lang="es-AR" sz="2800" dirty="0" smtClean="0"/>
              <a:t>s </a:t>
            </a:r>
            <a:r>
              <a:rPr lang="es-AR" sz="2800" dirty="0" smtClean="0"/>
              <a:t>fresco (5c menos)</a:t>
            </a:r>
            <a:endParaRPr lang="es-AR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737" y="3899981"/>
            <a:ext cx="10380201" cy="184647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03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USO 3: </a:t>
            </a:r>
            <a:r>
              <a:rPr lang="es-AR" dirty="0" smtClean="0"/>
              <a:t>Seguridad</a:t>
            </a:r>
            <a:endParaRPr lang="es-A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593591"/>
          </a:xfrm>
        </p:spPr>
        <p:txBody>
          <a:bodyPr>
            <a:normAutofit/>
          </a:bodyPr>
          <a:lstStyle/>
          <a:p>
            <a:r>
              <a:rPr lang="es-AR" noProof="0" dirty="0" smtClean="0"/>
              <a:t>Si </a:t>
            </a:r>
            <a:r>
              <a:rPr lang="es-AR" noProof="0" dirty="0" smtClean="0"/>
              <a:t>no hay </a:t>
            </a:r>
            <a:r>
              <a:rPr lang="es-AR" noProof="0" dirty="0" smtClean="0"/>
              <a:t>nadie y entra alguien, llama </a:t>
            </a:r>
            <a:r>
              <a:rPr lang="es-AR" noProof="0" dirty="0" smtClean="0"/>
              <a:t>a mi y mi </a:t>
            </a:r>
            <a:r>
              <a:rPr lang="es-AR" noProof="0" dirty="0" smtClean="0"/>
              <a:t>familia</a:t>
            </a:r>
            <a:endParaRPr lang="es-AR" noProof="0" dirty="0" smtClean="0"/>
          </a:p>
          <a:p>
            <a:r>
              <a:rPr lang="es-AR" noProof="0" dirty="0" smtClean="0"/>
              <a:t>Por la noche la casa monitorea actividad afuera y en el perímetro</a:t>
            </a:r>
          </a:p>
          <a:p>
            <a:r>
              <a:rPr lang="es-AR" noProof="0" dirty="0" smtClean="0"/>
              <a:t>Cuando no estamos la casa simula presencia (con ruidos y hasta perros)</a:t>
            </a:r>
          </a:p>
          <a:p>
            <a:pPr lvl="1"/>
            <a:r>
              <a:rPr lang="es-AR" noProof="0" dirty="0" smtClean="0"/>
              <a:t>La casa aprende de nuestro uso</a:t>
            </a:r>
          </a:p>
          <a:p>
            <a:r>
              <a:rPr lang="es-AR" noProof="0" dirty="0" smtClean="0"/>
              <a:t>La casa </a:t>
            </a:r>
            <a:r>
              <a:rPr lang="es-AR" noProof="0" dirty="0" smtClean="0"/>
              <a:t>me avisa cuando llega gente (y me manda fotos)</a:t>
            </a:r>
            <a:endParaRPr lang="es-AR" noProof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138" y="4910445"/>
            <a:ext cx="2873352" cy="1515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822" y="4928260"/>
            <a:ext cx="2870947" cy="14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9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1191</TotalTime>
  <Words>403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Gill Sans MT</vt:lpstr>
      <vt:lpstr>Impact</vt:lpstr>
      <vt:lpstr>Arial</vt:lpstr>
      <vt:lpstr>Badge</vt:lpstr>
      <vt:lpstr>La CasaC</vt:lpstr>
      <vt:lpstr>Mi historia</vt:lpstr>
      <vt:lpstr>QuÉ se imaginaN cuando piensan en una computadora en el hogar?</vt:lpstr>
      <vt:lpstr>LAS COMPUTADORAS EN EL HOGAR</vt:lpstr>
      <vt:lpstr>Computadoras en mi casa</vt:lpstr>
      <vt:lpstr>PowerPoint Presentation</vt:lpstr>
      <vt:lpstr>Uso 1: Luces automáticas</vt:lpstr>
      <vt:lpstr>Uso 2: toldos que siguen al sol</vt:lpstr>
      <vt:lpstr>USO 3: Seguridad</vt:lpstr>
      <vt:lpstr>Preguntas?</vt:lpstr>
      <vt:lpstr>PowerPoint Presentation</vt:lpstr>
      <vt:lpstr>Qué no tiene una computadora?</vt:lpstr>
      <vt:lpstr>El micro-controlador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CasaC</dc:title>
  <dc:creator>Matias Cuenca</dc:creator>
  <cp:lastModifiedBy>Matias Cuenca</cp:lastModifiedBy>
  <cp:revision>45</cp:revision>
  <dcterms:created xsi:type="dcterms:W3CDTF">2015-10-25T19:46:12Z</dcterms:created>
  <dcterms:modified xsi:type="dcterms:W3CDTF">2015-11-03T10:31:36Z</dcterms:modified>
</cp:coreProperties>
</file>